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Lst>
  <p:sldSz cx="12188952"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FFFF"/>
        </a:solidFill>
        <a:effectLst/>
      </p:bgPr>
    </p:bg>
    <p:spTree>
      <p:nvGrpSpPr>
        <p:cNvPr id="1" name=""/>
        <p:cNvGrpSpPr/>
        <p:nvPr/>
      </p:nvGrpSpPr>
      <p:grpSpPr/>
      <p:sp>
        <p:nvSpPr>
          <p:cNvPr id="2" name="Title 1"/>
          <p:cNvSpPr>
            <a:spLocks noGrp="1"/>
          </p:cNvSpPr>
          <p:nvPr>
            <p:ph type="ctrTitle"/>
          </p:nvPr>
        </p:nvSpPr>
        <p:spPr/>
        <p:txBody>
          <a:bodyPr/>
          <a:lstStyle/>
          <a:p>
            <a:pPr algn="ctr">
              <a:defRPr sz="4000" b="1">
                <a:solidFill>
                  <a:srgbClr val="1F4E79"/>
                </a:solidFill>
              </a:defRPr>
            </a:pPr>
            <a:r>
              <a:t>How to Move from Manager to Leader or Executive Level: 5 Powerful Insights!</a:t>
            </a:r>
          </a:p>
        </p:txBody>
      </p:sp>
      <p:sp>
        <p:nvSpPr>
          <p:cNvPr id="3" name="Subtitle 2"/>
          <p:cNvSpPr>
            <a:spLocks noGrp="1"/>
          </p:cNvSpPr>
          <p:nvPr>
            <p:ph type="subTitle" idx="1"/>
          </p:nvPr>
        </p:nvSpPr>
        <p:spPr/>
        <p:txBody>
          <a:bodyPr/>
          <a:lstStyle/>
          <a:p>
            <a:pPr algn="ctr">
              <a:defRPr sz="1800">
                <a:solidFill>
                  <a:srgbClr val="2F2F2F"/>
                </a:solidFill>
              </a:defRPr>
            </a:pPr>
            <a:r>
              <a:t>How Move Manager - What</a:t>
            </a:r>
          </a:p>
          <a:p>
            <a:pPr algn="ctr">
              <a:defRPr sz="1800">
                <a:solidFill>
                  <a:srgbClr val="2F2F2F"/>
                </a:solidFill>
              </a:defRPr>
            </a:pPr>
          </a:p>
          <a:p>
            <a:pPr algn="ctr">
              <a:defRPr sz="1800">
                <a:solidFill>
                  <a:srgbClr val="2F2F2F"/>
                </a:solidFill>
              </a:defRPr>
            </a:pPr>
            <a:r>
              <a:t>1 Key Insights</a:t>
            </a:r>
          </a:p>
          <a:p>
            <a:pPr algn="ctr">
              <a:defRPr sz="1800">
                <a:solidFill>
                  <a:srgbClr val="2F2F2F"/>
                </a:solidFill>
              </a:defRPr>
            </a:pPr>
            <a:r>
              <a:t>Estimated Time: 0.8 minutes</a:t>
            </a:r>
          </a:p>
          <a:p>
            <a:pPr algn="ctr">
              <a:defRPr sz="1800">
                <a:solidFill>
                  <a:srgbClr val="2F2F2F"/>
                </a:solidFill>
              </a:defRPr>
            </a:pPr>
          </a:p>
          <a:p>
            <a:pPr algn="ctr">
              <a:defRPr sz="1800">
                <a:solidFill>
                  <a:srgbClr val="2F2F2F"/>
                </a:solidFill>
              </a:defRPr>
            </a:pPr>
            <a:r>
              <a:t>Generated from YouTube Video Analysis</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FFFFF"/>
        </a:solidFill>
        <a:effectLst/>
      </p:bgPr>
    </p:bg>
    <p:spTree>
      <p:nvGrpSpPr>
        <p:cNvPr id="1" name=""/>
        <p:cNvGrpSpPr/>
        <p:nvPr/>
      </p:nvGrpSpPr>
      <p:grpSpPr/>
      <p:sp>
        <p:nvSpPr>
          <p:cNvPr id="2" name="Title 1"/>
          <p:cNvSpPr>
            <a:spLocks noGrp="1"/>
          </p:cNvSpPr>
          <p:nvPr>
            <p:ph type="title"/>
          </p:nvPr>
        </p:nvSpPr>
        <p:spPr/>
        <p:txBody>
          <a:bodyPr/>
          <a:lstStyle/>
          <a:p>
            <a:pPr>
              <a:defRPr sz="3200" b="1">
                <a:solidFill>
                  <a:srgbClr val="1F4E79"/>
                </a:solidFill>
              </a:defRPr>
            </a:pPr>
            <a:r>
              <a:t>1. Introduction</a:t>
            </a:r>
          </a:p>
        </p:txBody>
      </p:sp>
      <p:sp>
        <p:nvSpPr>
          <p:cNvPr id="3" name="Content Placeholder 2"/>
          <p:cNvSpPr>
            <a:spLocks noGrp="1"/>
          </p:cNvSpPr>
          <p:nvPr>
            <p:ph idx="1"/>
          </p:nvPr>
        </p:nvSpPr>
        <p:spPr/>
        <p:txBody>
          <a:bodyPr/>
          <a:lstStyle/>
          <a:p>
            <a:pPr>
              <a:spcAft>
                <a:spcPts val="600"/>
              </a:spcAft>
              <a:defRPr sz="1800">
                <a:solidFill>
                  <a:srgbClr val="2F2F2F"/>
                </a:solidFill>
              </a:defRPr>
            </a:pPr>
            <a:r>
              <a:t>• One of the struggles that many managers one of the struggles that many managers one of the struggles that many managers or mid-level professionals face is they or mid-level professionals face is they or mid-level professionals face is they can get stuck in the same role year in can get stuck in the same role year in can get stuck in the same role year in year out without any promotion into a year out without any promotion into a year out without any promotion into a leadership or executive role they watch leadership or executive role they watch leadership or executive role they watch as their colleagues get promoted ahead as their colleagues get promoted ahead as their colleagues get promoted ahead of them sometimes even those people who of them sometimes even those people who of them sometimes even those people who are less experienced and less qualified are less experienced and less qualified are less experienced and less qualified than they are and the frustration builds than they are and the frustration builds than they are and the frustration builds up as to why they can't Advance further up as to why they can't Advance further up as to why they can't Advance further in their career it can be really hard to in their career it can be really hard to in their career it can be really hard to know what you're doing wrong as to why know what you're doing wrong as to why know what you're doing wrong as to why you can't move up in your career and as you can't move up in your career and as you can't move up in your career and as to what you should do instead but in to what you should do instead but in to what you should do instead but in this video I'm going to share with you this video I'm going to share with you this video I'm going to share with you five powerful strategies to help you five powerful strategies to help you five powerful strategies to help you move from a management position to a move from a management position to a move from a management position to a leadership or executive role these leadership or executive role these leadership or executive role these strategies will help you demonstrate strategies will help you demonstrate strategies will help you demonstrate effective leadership or executive skills effective leadership or executive skills effective leadership or executive skills and will help position you for SE sweet and will help position you for SE sweet and will help position you for SE sweet positions if that sounds like something positions if that sounds like something positions if that sounds like something that resonates with you then keep that resonates with you then keep that resonates with you then keep watching before you start learning about watching before you start learning about watching before you start learning about the strategies it's really important the strategies it's really important the strategies it's really important that you get an understanding of the that you get an understanding of the that you get an understanding of the different roles goals and requirements different roles goals and requirements different roles goals and requirements of a manager versus a leader because of a manager versus a leader because of a manager versus a leader because when you understand this you will know when you understand this you will know when you understand this you will know what shifts you need to make in the what shifts you need to make in the what shifts you need to make in the course of one's career there are three course of one's career there are three course of one's career there are three broad phases that you would go through broad phases that you would go through broad phases that you would go through the first is an individual contributor the first is an individual contributor the first is an individual contributor this is where you are entry level or this is where you are entry level or this is where you are entry level or pre-management level in your career your pre-management level in your career your pre-management level in your career your focus is very task specific on your job focus is very task specific on your job focus is very task specific on your job only your focus doesn't go beyond your only your focus doesn't go beyond your only your focus doesn't go beyond your tasks that you need to perform or the tasks that you need to perform or the tasks that you need to perform or the tasks that are within your job tasks that are within your job tasks that are within your job description an example of this would be description an example of this would be description an example of this would be a graduate accountant or a lawyer with a graduate accountant or a lawyer with a graduate accountant or a lawyer with to years experience or a programmer to years experience or a programmer to years experience or a programmer with to years experience the second with to years experience the second with to years experience the second phase is management this is where you've phase is management this is where you've phase is management this is where you've developed a high level of experience and developed a high level of experience and developed a high level of experience and knowledge pertaining to a specific area knowledge pertaining to a specific area knowledge pertaining to a specific area and you are in charge of a team in this and you are in charge of a team in this and you are in charge of a team in this situation your focus is much broader situation your focus is much broader situation your focus is much broader than that of an individual contributor than that of an individual contributor than that of an individual contributor you're less concerned with individual you're less concerned with individual you're less concerned with individual tasks you're more concerned with tasks you're more concerned with tasks you're more concerned with managing people and helping them achieve managing people and helping them achieve managing people and helping them achieve the tasks that they need to perform the tasks that they need to perform the tasks that they need to perform skills that are important here are skills that are important here are skills that are important here are delegation giving and receiving feedback delegation giving and receiving feedback delegation giving and receiving feedback conducting meetings organizing timelines conducting meetings organizing timelines conducting meetings organizing timelines and schedules and tracking performance and schedules and tracking performance and schedules and tracking performance towards specific goals not to mention towards specific goals not to mention towards specific goals not to mention people's skills which are extremely people's skills which are extremely people's skills which are extremely important as well the third phase is important as well the third phase is important as well the third phase is leadership here your focus is much leadership here your focus is much leadership here your focus is much broader and cross functional instead of broader and cross functional instead of broader and cross functional instead of being concerned with one team you're being concerned with one team you're being concerned with one team you're concerned with multiple teams or concerned with multiple teams or concerned with multiple teams or sometimes entire depart departments or sometimes entire depart departments or sometimes entire depart departments or multiple departments at this level you multiple departments at this level you multiple departments at this level you don't spend much time monitoring how don't spend much time monitoring how don't spend much time monitoring how each team member is performing your time each team member is performing your time each team member is performing your time is spent on organizing the bigger is spent on organizing the bigger is spent on organizing the bigger picture the bigger goals and the bigger picture the bigger goals and the bigger picture the bigger goals and the bigger objectives that the whole team is objectives that the whole team is objectives that the whole team is working towards skills that are working towards skills that are working towards skills that are important for leaders and executives are important for leaders and executives are important for leaders and executives are coming up with a vision identifying coming up with a vision identifying coming up with a vision identifying pitfalls and challenges and pitfalls and challenges and pitfalls and challenges and communicating your vision to team communicating your vision to team communicating your vision to team managers basically your focus is on managers basically your focus is on managers basically your focus is on setting everyone up in the organization setting everyone up in the organization setting everyone up in the organization for a success so they are the three for a success so they are the three for a success so they are the three stages that you would naturally go stages that you would naturally go stages that you would naturally go through in a career when you're moving through in a career when you're moving through in a career when you're moving from entry level up to leader or from entry level up to leader or from entry level up to leader or executive level now because each phase executive level now because each phase executive level now because each phase requires a different skill set it's requires a different skill set it's requires a different skill set it's natural that as you move up to each natural that as you move up to each natural that as you move up to each stage you will need to improve or expand stage you will need to improve or expand stage you will need to improve or expand your own skill set when moving from an your own skill set when moving from an your own skill set when moving from an individual contributor to a manager individual contributor to a manager individual contributor to a manager level the transition is a bit easier but level the transition is a bit easier but level the transition is a bit easier but when moving from a manager level to a when moving from a manager level to a when moving from a manager level to a leader or executive level the shift can leader or executive level the shift can leader or executive level the shift can be a lot more ambiguous so now we're be a lot more ambiguous so now we're be a lot more ambiguous so now we're going to look at what you need to do going to look at what you need to do going to look at what you need to do when you are moving from a manager level when you are moving from a manager level when you are moving from a manager level to a leader or executive level in your to a leader or executive level in your to a leader or executive level in your career the first thing that you need to career the first thing that you need to career the first thing that you need to do is to take stock of what you do now do is to take stock of what you do now do is to take stock of what you do now versus what you need to do for that next versus what you need to do for that next versus what you need to do for that next role for this I want you to ask yourself role for this I want you to ask yourself role for this I want you to ask yourself five really important questions what are five really important questions what are five really important questions what are the main tasks you currently perform as the main tasks you currently perform as the main tasks you currently perform as a manager of a team what skills do you a manager of a team what skills do you a manager of a team what skills do you use when performing those tasks do your use when performing those tasks do your use when performing those tasks do your current tasks align with what a leader current tasks align with what a leader current tasks align with what a leader or executive will need to per perform or executive will need to per perform or executive will need to per perform what additional tasks does a leader what additional tasks does a leader what additional tasks does a leader perform that you need to become good at perform that you need to become good at perform that you need to become good at what skills do you need to develop to what skills do you need to develop to what skills do you need to develop to perform those leadership tasks well the perform those leadership tasks well the perform those leadership tasks well the answers to these questions will of answers to these questions will of answers to these questions will of course be different for everyone course be different for everyone course be different for everyone watching this video but at least it will watching this video but at least it will watching this video but at least it will get you thinking about what you need to get you thinking about what you need to get you thinking about what you need to learn and how you need to change in learn and how you need to change in learn and how you need to change in order to be successful in a leadership order to be successful in a leadership order to be successful in a leadership or executive role sometimes it will be or executive role sometimes it will be or executive role sometimes it will be about adding skills or adding tasks about adding skills or adding tasks about adding skills or adding tasks other times it would be about other times it would be about other times it would be about subtracting tasks or subtracting skills subtracting tasks or subtracting skills subtracting tasks or subtracting skills that you need to use and this is often that you need to use and this is often that you need to use and this is often one of the biggest challenges for people one of the biggest challenges for people one of the biggest challenges for people who are transitioning from a manager who are transitioning from a manager who are transitioning from a manager level to a leader or executive level you level to a leader or executive level you level to a leader or executive level you might think that you need to do more or might think that you need to do more or might think that you need to do more or that you need to be more when in reality that you need to be more when in reality that you need to be more when in reality it's really about removing tasks or it's really about removing tasks or it's really about removing tasks or removing skills that aren't going to removing skills that aren't going to removing skills that aren't going to serve you when you are a leader or an serve you when you are a leader or an serve you when you are a leader or an executive so have discussions with executive so have discussions with executive so have discussions with senior leaders observe them in their job senior leaders observe them in their job senior leaders observe them in their job take courses read about leadership and take courses read about leadership and take courses read about leadership and try to identify what skills are try to identify what skills are try to identify what skills are Irrelevant for you when you want to Irrelevant for you when you want to Irrelevant for you when you want to become a leader the second thing you can become a leader the second thing you can become a leader the second thing you can do is to shift your focus from managing do is to shift your focus from managing do is to shift your focus from managing people to Big Picture thinking now of people to Big Picture thinking now of people to Big Picture thinking now of course in order to continue doing your course in order to continue doing your course in order to continue doing your job well you still need to be on top of job well you still need to be on top of job well you still need to be on top of the management side of your role but the management side of your role but the management side of your role but there might be some ways where you can there might be some ways where you can there might be some ways where you can Infuse big picture thinking into your Infuse big picture thinking into your Infuse big picture thinking into your current management role because this is current management role because this is current management role because this is an ability that senior leaders or an ability that senior leaders or an ability that senior leaders or Executives will look for when they're Executives will look for when they're Executives will look for when they're deciding whether to promote you into a deciding whether to promote you into a deciding whether to promote you into a leadership or executive role how can you leadership or executive role how can you leadership or executive role how can you develop big picture thinking well develop big picture thinking well develop big picture thinking well essentially what you need to do here is essentially what you need to do here is essentially what you need to do here is you need to become competent at creating you need to become competent at creating you need to become competent at creating a vision knowledge will help you a vision knowledge will help you a vision knowledge will help you immensely here try to become more immensely here try to become more immensely here try to become more knowledgeable about departmental or knowledgeable about departmental or knowledgeable about departmental or organizational goals ask your boss what organizational goals ask your boss what organizational goals ask your boss what their goals are what their Department's their goals are what their Department's their goals are what their Department's goals or what the organization's goals goals or what the organization's goals goals or what the organization's goals are they are higher up than you in the are they are higher up than you in the are they are higher up than you in the corporate ladder so they might have some corporate ladder so they might have some corporate ladder so they might have some valuable insights to share things that valuable insights to share things that valuable insights to share things that you've never even thought of try to you've never even thought of try to you've never even thought of try to attend all high level corporate meetings attend all high level corporate meetings attend all high level corporate meetings that you're allowed to attend or request that you're allowed to attend or request that you're allowed to attend or request to have a seat in the room not at the to have a seat in the room not at the to have a seat in the room not at the table but just as an observer so you can table but just as an observer so you can table but just as an observer so you can understand what's going on build understand what's going on build understand what's going on build awareness around industry developments awareness around industry developments awareness around industry developments or economic developments become aware of or economic developments become aware of or economic developments become aware of what competitors are doing there might what competitors are doing there might what competitors are doing there might be larger opportunities or pitfalls that be larger opportunities or pitfalls that be larger opportunities or pitfalls that you can use to help craft a broader you can use to help craft a broader you can use to help craft a broader Vision the second thing is through this Vision the second thing is through this Vision the second thing is through this process of acquiring knowledge you might process of acquiring knowledge you might process of acquiring knowledge you might start to see paths that will help you start to see paths that will help you start to see paths that will help you map out your vision map out these paths map out your vision map out these paths map out your vision map out these paths in a journal there's no need to show in a journal there's no need to show in a journal there's no need to show this to anyone else just keep it to this to anyone else just keep it to this to anyone else just keep it to yourself but it's really good practice yourself but it's really good practice yourself but it's really good practice to help you develop big pictures to help you develop big pictures to help you develop big pictures thinking and to help you create a vision thinking and to help you create a vision thinking and to help you create a vision if you don't immediately see any paths if you don't immediately see any paths if you don't immediately see any paths then take some time to map out different then take some time to map out different then take some time to map out different Alternatives the third thing you can do Alternatives the third thing you can do Alternatives the third thing you can do is to become exceptional at mapping out is to become exceptional at mapping out is to become exceptional at mapping out goals for your team what does success goals for your team what does success goals for your team what does success look like for your team what does look like for your team what does look like for your team what does everyone have to do in order to get everyone have to do in order to get everyone have to do in order to get there because at the end of the day big there because at the end of the day big there because at the end of the day big picture thinking for your team can help picture thinking for your team can help picture thinking for your team can help you develop a big picture thinking for you develop a big picture thinking for you develop a big picture thinking for the organization as well which is what the organization as well which is what the organization as well which is what you will need in a leadership or you will need in a leadership or you will need in a leadership or executive role the third thing you can executive role the third thing you can executive role the third thing you can do is to have conversations with other do is to have conversations with other do is to have conversations with other leaders and Executives this is leaders and Executives this is leaders and Executives this is essentially networking where you meet essentially networking where you meet essentially networking where you meet and interact with other leaders to find and interact with other leaders to find and interact with other leaders to find out what is required at their level what out what is required at their level what out what is required at their level what skills are essential for success as a skills are essential for success as a skills are essential for success as a leader what do you need to do to move up leader what do you need to do to move up leader what do you need to do to move up to that level it's important that you to that level it's important that you to that level it's important that you talk to people who are at the level talk to people who are at the level talk to people who are at the level you're aiming for or who are in the you're aiming for or who are in the you're aiming for or who are in the position that you're aiming for as well position that you're aiming for as well position that you're aiming for as well because these are people who will have because these are people who will have because these are people who will have the exact knowledge that you need they the exact knowledge that you need they the exact knowledge that you need they could be in the same Department company could be in the same Department company could be in the same Department company or a different company they might know or a different company they might know or a different company they might know who you are or they might not try to who you are or they might not try to who you are or they might not try to meet and talk with a variety of people meet and talk with a variety of people meet and talk with a variety of people so you can get some different so you can get some different so you can get some different perspectives plus if you have a really perspectives plus if you have a really perspectives plus if you have a really good connection with these people then good connection with these people then good connection with these people then they might turn into your mentor and they might turn into your mentor and they might turn into your mentor and they can further guide and develop you they can further guide and develop you they can further guide and develop you into the role that you want to be in or into the role that you want to be in or into the role that you want to be in or they might help you get your foot in the they might help you get your foot in the they might help you get your foot in the door for future positions by telling you door for future positions by telling you door for future positions by telling you about them before anyone else knows and about them before anyone else knows and about them before anyone else knows and by recommending you to the hiring by recommending you to the hiring by recommending you to the hiring manager when you're ready to have these manager when you're ready to have these manager when you're ready to have these conversations make a list of three to conversations make a list of three to conversations make a list of three to five people you can have these five people you can have these five people you can have these conversations with send them an email or conversations with send them an email or conversations with send them an email or pick up the phone and connect with them pick up the phone and connect with them pick up the phone and connect with them or send them a connection request on or send them a connection request on or send them a connection request on LinkedIn the fourth thing you can do to LinkedIn the fourth thing you can do to LinkedIn the fourth thing you can do to move from a manager level to a leader or move from a manager level to a leader or move from a manager level to a leader or executive level is to become a coach executive level is to become a coach executive level is to become a coach specifically become a coach to people in specifically become a coach to people in specifically become a coach to people in your team or in other teams who are your team or in other teams who are your team or in other teams who are interested in or who have potential for interested in or who have potential for interested in or who have potential for a management position you can help them a management position you can help them a management position you can help them with their long-term career goals help with their long-term career goals help with their long-term career goals help them map out that Vision you can also them map out that Vision you can also them map out that Vision you can also coach them to help them move from where coach them to help them move from where coach them to help them move from where they are now to the next level in their they are now to the next level in their they are now to the next level in their career coaching training and supporting career coaching training and supporting career coaching training and supporting others will absolutely give you the others will absolutely give you the others will absolutely give you the skills that you need for a leadership or skills that you need for a leadership or skills that you need for a leadership or an executive role role because when an executive role role because when an executive role role because when you're a coach you become really good at you're a coach you become really good at you're a coach you become really good at Big Picture thinking and you develop a Big Picture thinking and you develop a Big Picture thinking and you develop a really strong skill set in mapping out really strong skill set in mapping out really strong skill set in mapping out paths to help achieve that Vision you paths to help achieve that Vision you paths to help achieve that Vision you have a clear point of where that person have a clear point of where that person have a clear point of where that person wants to be in their career and because wants to be in their career and because wants to be in their career and because you are more senior than them you know you are more senior than them you know you are more senior than them you know exactly what they need to do to get exactly what they need to do to get exactly what they need to do to get there and you as a coach you essentially there and you as a coach you essentially there and you as a coach you essentially guide them to that destination senior guide them to that destination senior guide them to that destination senior managers will see this and they will managers will see this and they will managers will see this and they will know that you have exactly what it takes know that you have exactly what it takes know that you have exactly what it takes to be successful as a leader or as an to be successful as a leader or as an to be successful as a leader or as an executive plus you might even train up executive plus you might even train up executive plus you might even train up your successor so your transition to a your successor so your transition to a your successor so your transition to a leadership or executive role doesn't leadership or executive role doesn't leadership or executive role doesn't leave a gap that prevents your leave a gap that prevents your leave a gap that prevents your management or upper management from management or upper management from management or upper management from promoting you the fifth thing that you promoting you the fifth thing that you promoting you the fifth thing that you need to do to move up from a management need to do to move up from a management need to do to move up from a management position to a leadership or executive position to a leadership or executive position to a leadership or executive role is to be able to articulate your role is to be able to articulate your role is to be able to articulate your vision this relies heavily on vision this relies heavily on vision this relies heavily on communication and your ability to communication and your ability to communication and your ability to communicate effectively you see leaders communicate effectively you see leaders communicate effectively you see leaders and Executives they not only come up and Executives they not only come up and Executives they not only come up with the vision but they also know how with the vision but they also know how with the vision but they also know how to communicate their Vision to other to communicate their Vision to other to communicate their Vision to other people they influence people to follow people they influence people to follow people they influence people to follow their Vision they get them on board with their Vision they get them on board with their Vision they get them on board with challenging goals and this is all done challenging goals and this is all done challenging goals and this is all done through precise and effective through precise and effective through precise and effective communication techniques leaders and communication techniques leaders and communication techniques leaders and Executives know how to articulate their Executives know how to articulate their Executives know how to articulate their thoughts well use persuasive thoughts well use persuasive thoughts well use persuasive communication to get people on board communication to get people on board communication to get people on board incorporate stories to motivate and incorporate stories to motivate and incorporate stories to motivate and Inspire use positive body language and Inspire use positive body language and Inspire use positive body language and non-verbal communication to back up what non-verbal communication to back up what non-verbal communication to back up what they're saying present strong arguments they're saying present strong arguments they're saying present strong arguments when they detect resistance and listen when they detect resistance and listen when they detect resistance and listen to seek out challenges and pitfalls they to seek out challenges and pitfalls they to seek out challenges and pitfalls they use these skills in conversations in use these skills in conversations in use these skills in conversations in boardroom meetings and incorporate boardroom meetings and incorporate boardroom meetings and incorporate presentations you might already be using presentations you might already be using presentations you might already be using some of these communication skills now some of these communication skills now some of these communication skills now as a leader refine them improve them as a leader refine them improve them as a leader refine them improve them make them visible and make sure you put make them visible and make sure you put make them visible and make sure you put them on your CV when you actually apply them on your CV when you actually apply them on your CV when you actually apply for that leadership role if you're not for that leadership role if you're not for that leadership role if you're not using any of these communication using any of these communication using any of these communication techniques right now then you will need techniques right now then you will need techniques right now then you will need to seek resources so you can learn how to seek resources so you can learn how to seek resources so you can learn how to use them in a minute I'll point you to use them in a minute I'll point you to use them in a minute I'll point you to some video on my channel that will to some video on my channel that will to some video on my channel that will help you out otherwise I recommend these help you out otherwise I recommend these help you out otherwise I recommend these books TED Talks the official Ted guide books TED Talks the official Ted guide books TED Talks the official Ted guide to public speaking by Chris Anderson to public speaking by Chris Anderson to public speaking by Chris Anderson great communication secrets of great great communication secrets of great great communication secrets of great leaders by John baloni influence the leaders by John baloni influence the leaders by John baloni influence the psychology of persuasion by Robert B psychology of persuasion by Robert B psychology of persuasion by Robert B keini these are the videos you should keini these are the videos you should keini these are the videos you should watch next to help you articulate your watch next to help you articulate your watch next to help you articulate your thoughts clearly which is a really thoughts clearly which is a really thoughts clearly which is a really important part of being a leader or an important part of being a leader or an important part of being a leader or an executive thank you so much for watching executive thank you so much for watching executive thank you so much for watching this video if you did find this video this video if you did find this video this video if you did find this video valuable for your care career please hit valuable for your care career please hit valuable for your care career please hit the like button below subscribe to my the like button below subscribe to my the like button below subscribe to my channel as well for future content like channel as well for future content like channel as well for future content like this every week thank you again for this every week thank you again for this every week thank you again for watching and I will see you next week in watching and I will see you next week in watching and I will see you next week in another video.</a:t>
            </a:r>
          </a:p>
          <a:p>
            <a:pPr>
              <a:spcAft>
                <a:spcPts val="300"/>
              </a:spcAft>
            </a:pPr>
          </a:p>
          <a:p>
            <a:pPr>
              <a:spcAft>
                <a:spcPts val="300"/>
              </a:spcAft>
              <a:defRPr sz="1600">
                <a:solidFill>
                  <a:srgbClr val="0066CC"/>
                </a:solidFill>
              </a:defRPr>
            </a:pPr>
            <a:r>
              <a:t>  ◦ one of the struggles that many managers one of the struggles that many managers one of the struggles that many managers or mid-level professionals face is they or mid-level professionals face is they or mid-level professionals face is they can get stuck in the same role year in can get stuck in the same role year in can get stuck in the same role year in year out without any promotion into a year out without any promotion into a year out without any promotion into a leadership or executive role they watch leadership or executive role they watch leadership or executive role they watch as their colleagues get promoted ahead as their colleagues get promoted ahead as their colleagues get promoted ahead of them sometimes even those people who of them sometimes even those people who of them sometimes even those people who are less experienced and less qualified are less experienced and less qualified are less experienced and less qualified than they are and the frustration builds than they are and the frustration builds than they are and the frustration builds up as to why they can't Advance further up as to why they can't Advance further up as to why they can't Advance further in their career it can be really hard to in their career it can be really hard to in their career it can be really hard to know what you're doing wrong as to why know what you're doing wrong as to why know what you're doing wrong as to why you can't move up in your career and as you can't move up in your career and as you can't move up in your career and as to what you should do instead but in to what you should do instead but in to what you should do instead but in this video I'm going to share with you this video I'm going to share with you this video I'm going to share with you five powerful strategies to help you five powerful strategies to help you five powerful strategies to help you move from a management position to a move from a management position to a move from a management position to a leadership or executive role these leadership or executive role these leadership or executive role these strategies will help you demonstrate strategies will help you demonstrate strategies will help you demonstrate effective leadership or executive skills effective leadership or executive skills effective leadership or executive skills and will help position you for SE sweet and will help position you for SE sweet and will help position you for SE sweet positions if that sounds like something positions if that sounds like something positions if that sounds like something that resonates with you then keep that resonates with you then keep that resonates with you then keep watching before you start learning about watching before you start learning about watching before you start learning about the strategies it's really important the strategies it's really important the strategies it's really important that you get an understanding of the that you get an understanding of the that you get an understanding of the different roles goals and requirements different roles goals and requirements different roles goals and requirements of a manager versus a leader because of a manager versus a leader because of a manager versus a leader because when you understand this you will know when you understand this you will know when you understand this you will know what shifts you need to make in the what shifts you need to make in the what shifts you need to make in the course of one's career there are three course of one's career there are three course of one's career there are three broad phases that you would go through broad phases that you would go through broad phases that you would go through the first is an individual contributor the first is an individual contributor the first is an individual contributor this is where you are entry level or this is where you are entry level or this is where you are entry level or pre-management level in your career your pre-management level in your career your pre-management level in your career your focus is very task specific on your job focus is very task specific on your job focus is very task specific on your job only your focus doesn't go beyond your only your focus doesn't go beyond your only your focus doesn't go beyond your tasks that you need to perform or the tasks that you need to perform or the tasks that you need to perform or the tasks that are within your job tasks that are within your job tasks that are within your job description an example of this would be description an example of this would be description an example of this would be a graduate accountant or a lawyer with a graduate accountant or a lawyer with a graduate accountant or a lawyer with to years experience or a programmer to years experience or a programmer to years experience or a programmer with to years experience the second with to years experience the second with to years experience the second phase is management this is where you've phase is management this is where you've phase is management this is where you've developed a high level of experience and developed a high level of experience and developed a high level of experience and knowledge pertaining to a specific area knowledge pertaining to a specific area knowledge pertaining to a specific area and you are in charge of a team in this and you are in charge of a team in this and you are in charge of a team in this situation your focus is much broader situation your focus is much broader situation your focus is much broader than that of an individual contributor than that of an individual contributor than that of an individual contributor you're less concerned with individual you're less concerned with individual you're less concerned with individual tasks you're more concerned with tasks you're more concerned with tasks you're more concerned with managing people and helping them achieve managing people and helping them achieve managing people and helping them achieve the tasks that they need to perform the tasks that they need to perform the tasks that they need to perform skills that are important here are skills that are important here are skills that are important here are delegation giving and receiving feedback delegation giving and receiving feedback delegation giving and receiving feedback conducting meetings organizing timelines conducting meetings organizing timelines conducting meetings organizing timelines and schedules and tracking performance and schedules and tracking performance and schedules and tracking performance towards specific goals not to mention towards specific goals not to mention towards specific goals not to mention people's skills which are extremely people's skills which are extremely people's skills which are extremely important as well the third phase is important as well the third phase is important as well the third phase is leadership here your focus is much leadership here your focus is much leadership here your focus is much broader and cross functional instead of broader and cross functional instead of broader and cross functional instead of being concerned with one team you're being concerned with one team you're being concerned with one team you're concerned with multiple teams or concerned with multiple teams or concerned with multiple teams or sometimes entire depart departments or sometimes entire depart departments or sometimes entire depart departments or multiple departments at this level you multiple departments at this level you multiple departments at this level you don't spend much time monitoring how don't spend much time monitoring how don't spend much time monitoring how each team member is performing your time each team member is performing your time each team member is performing your time is spent on organizing the bigger is spent on organizing the bigger is spent on organizing the bigger picture the bigger goals and the bigger picture the bigger goals and the bigger picture the bigger goals and the bigger objectives that the whole team is objectives that the whole team is objectives that the whole team is working towards skills that are working towards skills that are working towards skills that are important for leaders and executives are important for leaders and executives are important for leaders and executives are coming up with a vision identifying coming up with a vision identifying coming up with a vision identifying pitfalls and challenges and pitfalls and challenges and pitfalls and challenges and communicating your vision to team communicating your vision to team communicating your vision to team managers basically your focus is on managers basically your focus is on managers basically your focus is on setting everyone up in the organization setting everyone up in the organization setting everyone up in the organization for a success so they are the three for a success so they are the three for a success so they are the three stages that you would naturally go stages that you would naturally go stages that you would naturally go through in a career when you're moving through in a career when you're moving through in a career when you're moving from entry level up to leader or from entry level up to leader or from entry level up to leader or executive level now because each phase executive level now because each phase executive level now because each phase requires a different skill set it's requires a different skill set it's requires a different skill set it's natural that as you move up to each natural that as you move up to each natural that as you move up to each stage you will need to improve or expand stage you will need to improve or expand stage you will need to improve or expand your own skill set when moving from an your own skill set when moving from an your own skill set when moving from an individual contributor to a manager individual contributor to a manager individual contributor to a manager level the transition is a bit easier but level the transition is a bit easier but level the transition is a bit easier but when moving from a manager level to a when moving from a manager level to a when moving from a manager level to a leader or executive level the shift can leader or executive level the shift can leader or executive level the shift can be a lot more ambiguous so now we're be a lot more ambiguous so now we're be a lot more ambiguous so now we're going to look at what you need to do going to look at what you need to do going to look at what you need to do when you are moving from a manager level when you are moving from a manager level when you are moving from a manager level to a leader or executive level in your to a leader or executive level in your to a leader or executive level in your career the first thing that you need to career the first thing that you need to career the first thing that you need to do is to take stock of what you do now do is to take stock of what you do now do is to take stock of what you do now versus what you need to do for that next versus what you need to do for that next versus what you need to do for that next role for this I want you to ask yourself role for this I want you to ask yourself role for this I want you to ask yourself five really important questions what are five really important questions what are five really important questions what are the main tasks you currently perform as the main tasks you currently perform as the main tasks you currently perform as a manager of a team what skills do you a manager of a team what skills do you a manager of a team what skills do you use when performing those tasks do your use when performing those tasks do your use when performing those tasks do your current tasks align with what a leader current tasks align with what a leader current tasks align with what a leader or executive will need to per perform or executive will need to per perform or executive will need to per perform what additional tasks does a leader what additional tasks does a leader what additional tasks does a leader perform that you need to become good at perform that you need to become good at perform that you need to become good at what skills do you need to develop to what skills do you need to develop to what skills do you need to develop to perform those leadership tasks well the perform those leadership tasks well the perform those leadership tasks well the answers to these questions will of answers to these questions will of answers to these questions will of course be different for everyone course be different for everyone course be different for everyone watching this video but at least it will watching this video but at least it will watching this video but at least it will get you thinking about what you need to get you thinking about what you need to get you thinking about what you need to learn and how you need to change in learn and how you need to change in learn and how you need to change in order to be successful in a leadership order to be successful in a leadership order to be successful in a leadership or executive role sometimes it will be or executive role sometimes it will be or executive role sometimes it will be about adding skills or adding tasks about adding skills or adding tasks about adding skills or adding tasks other times it would be about other times it would be about other times it would be about subtracting tasks or subtracting skills subtracting tasks or subtracting skills subtracting tasks or subtracting skills that you need to use and this is often that you need to use and this is often that you need to use and this is often one of the biggest challenges for people one of the biggest challenges for people one of the biggest challenges for people who are transitioning from a manager who are transitioning from a manager who are transitioning from a manager level to a leader or executive level you level to a leader or executive level you level to a leader or executive level you might think that you need to do more or might think that you need to do more or might think that you need to do more or that you need to be more when in reality that you need to be more when in reality that you need to be more when in reality it's really about removing tasks or it's really about removing tasks or it's really about removing tasks or removing skills that aren't going to removing skills that aren't going to removing skills that aren't going to serve you when you are a leader or an serve you when you are a leader or an serve you when you are a leader or an executive so have discussions with executive so have discussions with executive so have discussions with senior leaders observe them in their job senior leaders observe them in their job senior leaders observe them in their job take courses read about leadership and take courses read about leadership and take courses read about leadership and try to identify what skills are try to identify what skills are try to identify what skills are Irrelevant for you when you want to Irrelevant for you when you want to Irrelevant for you when you want to become a leader the second thing you can become a leader the second thing you can become a leader the second thing you can do is to shift your focus from managing do is to shift your focus from managing do is to shift your focus from managing people to Big Picture thinking now of people to Big Picture thinking now of people to Big Picture thinking now of course in order to continue doing your course in order to continue doing your course in order to continue doing your job well you still need to be on top of job well you still need to be on top of job well you still need to be on top of the management side of your role but the management side of your role but the management side of your role but there might be some ways where you can there might be some ways where you can there might be some ways where you can Infuse big picture thinking into your Infuse big picture thinking into your Infuse big picture thinking into your current management role because this is current management role because this is current management role because this is an ability that senior leaders or an ability that senior leaders or an ability that senior leaders or Executives will look for when they're Executives will look for when they're Executives will look for when they're deciding whether to promote you into a deciding whether to promote you into a deciding whether to promote you into a leadership or executive role how can you leadership or executive role how can you leadership or executive role how can you develop big picture thinking well develop big picture thinking well develop big picture thinking well essentially what you need to do here is essentially what you need to do here is essentially what you need to do here is you need to become competent at creating you need to become competent at creating you need to become competent at creating a vision knowledge will help you a vision knowledge will help you a vision knowledge will help you immensely here try to become more immensely here try to become more immensely here try to become more knowledgeable about departmental or knowledgeable about departmental or knowledgeable about departmental or organizational goals ask your boss what organizational goals ask your boss what organizational goals ask your boss what their goals are what their Department's their goals are what their Department's their goals are what their Department's goals or what the organization's goals goals or what the organization's goals goals or what the organization's goals are they are higher up than you in the are they are higher up than you in the are they are higher up than you in the corporate ladder so they might have some corporate ladder so they might have some corporate ladder so they might have some valuable insights to share things that valuable insights to share things that valuable insights to share things that you've never even thought of try to you've never even thought of try to you've never even thought of try to attend all high level corporate meetings attend all high level corporate meetings attend all high level corporate meetings that you're allowed to attend or request that you're allowed to attend or request that you're allowed to attend or request to have a seat in the room not at the to have a seat in the room not at the to have a seat in the room not at the table but just as an observer so you can table but just as an observer so you can table but just as an observer so you can understand what's going on build understand what's going on build understand what's going on build awareness around industry developments awareness around industry developments awareness around industry developments or economic developments become aware of or economic developments become aware of or economic developments become aware of what competitors are doing there might what competitors are doing there might what competitors are doing there might be larger opportunities or pitfalls that be larger opportunities or pitfalls that be larger opportunities or pitfalls that you can use to help craft a broader you can use to help craft a broader you can use to help craft a broader Vision the second thing is through this Vision the second thing is through this Vision the second thing is through this process of acquiring knowledge you might process of acquiring knowledge you might process of acquiring knowledge you might start to see paths that will help you start to see paths that will help you start to see paths that will help you map out your vision map out these paths map out your vision map out these paths map out your vision map out these paths in a journal there's no need to show in a journal there's no need to show in a journal there's no need to show this to anyone else just keep it to this to anyone else just keep it to this to anyone else just keep it to yourself but it's really good practice yourself but it's really good practice yourself but it's really good practice to help you develop big pictures to help you develop big pictures to help you develop big pictures thinking and to help you create a vision thinking and to help you create a vision thinking and to help you create a vision if you don't immediately see any paths if you don't immediately see any paths if you don't immediately see any paths then take some time to map out different then take some time to map out different then take some time to map out different Alternatives the third thing you can do Alternatives the third thing you can do Alternatives the third thing you can do is to become exceptional at mapping out is to become exceptional at mapping out is to become exceptional at mapping out goals for your team what does success goals for your team what does success goals for your team what does success look like for your team what does look like for your team what does look like for your team what does everyone have to do in order to get everyone have to do in order to get everyone have to do in order to get there because at the end of the day big there because at the end of the day big there because at the end of the day big picture thinking for your team can help picture thinking for your team can help picture thinking for your team can help you develop a big picture thinking for you develop a big picture thinking for you develop a big picture thinking for the organization as well which is what the organization as well which is what the organization as well which is what you will need in a leadership or you will need in a leadership or you will need in a leadership or executive role the third thing you can executive role the third thing you can executive role the third thing you can do is to have conversations with other do is to have conversations with other do is to have conversations with other leaders and Executives this is leaders and Executives this is leaders and Executives this is essentially networking where you meet essentially networking where you meet essentially networking where you meet and interact with other leaders to find and interact with other leaders to find and interact with other leaders to find out what is required at their level what out what is required at their level what out what is required at their level what skills are essential for success as a skills are essential for success as a skills are essential for success as a leader what do you need to do to move up leader what do you need to do to move up leader what do you need to do to move up to that level it's important that you to that level it's important that you to that level it's important that you talk to people who are at the level talk to people who are at the level talk to people who are at the level you're aiming for or who are in the you're aiming for or who are in the you're aiming for or who are in the position that you're aiming for as well position that you're aiming for as well position that you're aiming for as well because these are people who will have because these are people who will have because these are people who will have the exact knowledge that you need they the exact knowledge that you need they the exact knowledge that you need they could be in the same Department company could be in the same Department company could be in the same Department company or a different company they might know or a different company they might know or a different company they might know who you are or they might not try to who you are or they might not try to who you are or they might not try to meet and talk with a variety of people meet and talk with a variety of people meet and talk with a variety of people so you can get some different so you can get some different so you can get some different perspectives plus if you have a really perspectives plus if you have a really perspectives plus if you have a really good connection with these people then good connection with these people then good connection with these people then they might turn into your mentor and they might turn into your mentor and they might turn into your mentor and they can further guide and develop you they can further guide and develop you they can further guide and develop you into the role that you want to be in or into the role that you want to be in or into the role that you want to be in or they might help you get your foot in the they might help you get your foot in the they might help you get your foot in the door for future positions by telling you door for future positions by telling you door for future positions by telling you about them before anyone else knows and about them before anyone else knows and about them before anyone else knows and by recommending you to the hiring by recommending you to the hiring by recommending you to the hiring manager when you're ready to have these manager when you're ready to have these manager when you're ready to have these conversations make a list of three to conversations make a list of three to conversations make a list of three to five people you can have these five people you can have these five people you can have these conversations with send them an email or conversations with send them an email or conversations with send them an email or pick up the phone and connect with them pick up the phone and connect with them pick up the phone and connect with them or send them a connection request on or send them a connection request on or send them a connection request on LinkedIn the fourth thing you can do to LinkedIn the fourth thing you can do to LinkedIn the fourth thing you can do to move from a manager level to a leader or move from a manager level to a leader or move from a manager level to a leader or executive level is to become a coach executive level is to become a coach executive level is to become a coach specifically become a coach to people in specifically become a coach to people in specifically become a coach to people in your team or in other teams who are your team or in other teams who are your team or in other teams who are interested in or who have potential for interested in or who have potential for interested in or who have potential for a management position you can help them a management position you can help them a management position you can help them with their long-term career goals help with their long-term career goals help with their long-term career goals help them map out that Vision you can also them map out that Vision you can also them map out that Vision you can also coach them to help them move from where coach them to help them move from where coach them to help them move from where they are now to the next level in their they are now to the next level in their they are now to the next level in their career coaching training and supporting career coaching training and supporting career coaching training and supporting others will absolutely give you the others will absolutely give you the others will absolutely give you the skills that you need for a leadership or skills that you need for a leadership or skills that you need for a leadership or an executive role role because when an executive role role because when an executive role role because when you're a coach you become really good at you're a coach you become really good at you're a coach you become really good at Big Picture thinking and you develop a Big Picture thinking and you develop a Big Picture thinking and you develop a really strong skill set in mapping out really strong skill set in mapping out really strong skill set in mapping out paths to help achieve that Vision you paths to help achieve that Vision you paths to help achieve that Vision you have a clear point of where that person have a clear point of where that person have a clear point of where that person wants to be in their career and because wants to be in their career and because wants to be in their career and because you are more senior than them you know you are more senior than them you know you are more senior than them you know exactly what they need to do to get exactly what they need to do to get exactly what they need to do to get there and you as a coach you essentially there and you as a coach you essentially there and you as a coach you essentially guide them to that destination senior guide them to that destination senior guide them to that destination senior managers will see this and they will managers will see this and they will managers will see this and they will know that you have exactly what it takes know that you have exactly what it takes know that you have exactly what it takes to be successful as a leader or as an to be successful as a leader or as an to be successful as a leader or as an executive plus you might even train up executive plus you might even train up executive plus you might even train up your successor so your transition to a your successor so your transition to a your successor so your transition to a leadership or executive role doesn't leadership or executive role doesn't leadership or executive role doesn't leave a gap that prevents your leave a gap that prevents your leave a gap that prevents your management or upper management from management or upper management from management or upper management from promoting you the fifth thing that you promoting you the fifth thing that you promoting you the fifth thing that you need to do to move up from a management need to do to move up from a management need to do to move up from a management position to a leadership or executive position to a leadership or executive position to a leadership or executive role is to be able to articulate your role is to be able to articulate your role is to be able to articulate your vision this relies heavily on vision this relies heavily on vision this relies heavily on communication and your ability to communication and your ability to communication and your ability to communicate effectively you see leaders communicate effectively you see leaders communicate effectively you see leaders and Executives they not only come up and Executives they not only come up and Executives they not only come up with the vision but they also know how with the vision but they also know how with the vision but they also know how to communicate their Vision to other to communicate their Vision to other to communicate their Vision to other people they influence people to follow people they influence people to follow people they influence people to follow their Vision they get them on board with their Vision they get them on board with their Vision they get them on board with challenging goals and this is all done challenging goals and this is all done challenging goals and this is all done through precise and effective through precise and effective through precise and effective communication techniques leaders and communication techniques leaders and communication techniques leaders and Executives know how to articulate their Executives know how to articulate their Executives know how to articulate their thoughts well use persuasive thoughts well use persuasive thoughts well use persuasive communication to get people on board communication to get people on board communication to get people on board incorporate stories to motivate and incorporate stories to motivate and incorporate stories to motivate and Inspire use positive body language and Inspire use positive body language and Inspire use positive body language and non-verbal communication to back up what non-verbal communication to back up what non-verbal communication to back up what they're saying present strong arguments they're saying present strong arguments they're saying present strong arguments when they detect resistance and listen when they detect resistance and listen when they detect resistance and listen to seek out challenges and pitfalls they to seek out challenges and pitfalls they to seek out challenges and pitfalls they use these skills in conversations in use these skills in conversations in use these skills in conversations in boardroom meetings and incorporate boardroom meetings and incorporate boardroom meetings and incorporate presentations you might already be using presentations you might already be using presentations you might already be using some of these communication skills now some of these communication skills now some of these communication skills now as a leader refine them improve them as a leader refine them improve them as a leader refine them improve them make them visible and make sure you put make them visible and make sure you put make them visible and make sure you put them on your CV when you actually apply them on your CV when you actually apply them on your CV when you actually apply for that leadership role if you're not for that leadership role if you're not for that leadership role if you're not using any of these communication using any of these communication using any of these communication techniques right now then you will need techniques right now then you will need techniques right now then you will need to seek resources so you can learn how to seek resources so you can learn how to seek resources so you can learn how to use them in a minute I'll point you to use them in a minute I'll point you to use them in a minute I'll point you to some video on my channel that will to some video on my channel that will to some video on my channel that will help you out otherwise I recommend these help you out otherwise I recommend these help you out otherwise I recommend these books TED Talks the official Ted guide books TED Talks the official Ted guide books TED Talks the official Ted guide to public speaking by Chris Anderson to public speaking by Chris Anderson to public speaking by Chris Anderson great communication secrets of great great communication secrets of great great communication secrets of great leaders by John baloni influence the leaders by John baloni influence the leaders by John baloni influence the psychology of persuasion by Robert B psychology of persuasion by Robert B psychology of persuasion by Robert B keini these are the videos you should keini these are the videos you should keini these are the videos you should watch next to help you articulate your watch next to help you articulate your watch next to help you articulate your thoughts clearly which is a really thoughts clearly which is a really thoughts clearly which is a really important part of being a leader or an important part of being a leader or an important part of being a leader or an executive thank you so much for watching executive thank you so much for watching executive thank you so much for watching this video if you did find this video this video if you did find this video this video if you did find this video valuable for your care career please hit valuable for your care career please hit valuable for your care career please hit the like button below subscribe to my the like button below subscribe to my the like button below subscribe to my channel as well for future content like channel as well for future content like channel as well for future content like this every week thank you again for this every week thank you again for this every week thank you again for watching and I will see you next week in watching and I will see you next week in watching and I will see you next week in another video</a:t>
            </a:r>
          </a:p>
        </p:txBody>
      </p:sp>
      <p:sp>
        <p:nvSpPr>
          <p:cNvPr id="4" name="TextBox 3"/>
          <p:cNvSpPr txBox="1"/>
          <p:nvPr/>
        </p:nvSpPr>
        <p:spPr>
          <a:xfrm>
            <a:off x="457200" y="6217920"/>
            <a:ext cx="10972800" cy="457200"/>
          </a:xfrm>
          <a:prstGeom prst="rect">
            <a:avLst/>
          </a:prstGeom>
          <a:noFill/>
        </p:spPr>
        <p:txBody>
          <a:bodyPr wrap="none">
            <a:spAutoFit/>
          </a:bodyPr>
          <a:lstStyle/>
          <a:p>
            <a:pPr algn="r">
              <a:defRPr sz="1200">
                <a:solidFill>
                  <a:srgbClr val="0066CC"/>
                </a:solidFill>
              </a:defRPr>
            </a:pPr>
            <a:r>
              <a:t>📹 Video timestamp: 00:00</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a:effectLst/>
      </p:bgPr>
    </p:bg>
    <p:spTree>
      <p:nvGrpSpPr>
        <p:cNvPr id="1" name=""/>
        <p:cNvGrpSpPr/>
        <p:nvPr/>
      </p:nvGrpSpPr>
      <p:grpSpPr/>
      <p:sp>
        <p:nvSpPr>
          <p:cNvPr id="2" name="Title 1"/>
          <p:cNvSpPr>
            <a:spLocks noGrp="1"/>
          </p:cNvSpPr>
          <p:nvPr>
            <p:ph type="title"/>
          </p:nvPr>
        </p:nvSpPr>
        <p:spPr/>
        <p:txBody>
          <a:bodyPr/>
          <a:lstStyle/>
          <a:p>
            <a:pPr algn="ctr">
              <a:defRPr sz="4000" b="1">
                <a:solidFill>
                  <a:srgbClr val="1F4E79"/>
                </a:solidFill>
              </a:defRPr>
            </a:pPr>
            <a:r>
              <a:t>Thank You!</a:t>
            </a:r>
          </a:p>
        </p:txBody>
      </p:sp>
      <p:sp>
        <p:nvSpPr>
          <p:cNvPr id="3" name="Content Placeholder 2"/>
          <p:cNvSpPr>
            <a:spLocks noGrp="1"/>
          </p:cNvSpPr>
          <p:nvPr>
            <p:ph idx="1"/>
          </p:nvPr>
        </p:nvSpPr>
        <p:spPr/>
        <p:txBody>
          <a:bodyPr/>
          <a:lstStyle/>
          <a:p>
            <a:pPr algn="ctr">
              <a:defRPr sz="1800">
                <a:solidFill>
                  <a:srgbClr val="2F2F2F"/>
                </a:solidFill>
              </a:defRPr>
            </a:pPr>
            <a:r>
              <a:t>Key Takeaways:</a:t>
            </a:r>
          </a:p>
          <a:p>
            <a:pPr algn="ctr">
              <a:defRPr sz="1800">
                <a:solidFill>
                  <a:srgbClr val="2F2F2F"/>
                </a:solidFill>
              </a:defRPr>
            </a:pPr>
            <a:r>
              <a:t>• Need, Level, Picture Thinking</a:t>
            </a:r>
          </a:p>
          <a:p>
            <a:pPr algn="ctr">
              <a:defRPr sz="1800">
                <a:solidFill>
                  <a:srgbClr val="2F2F2F"/>
                </a:solidFill>
              </a:defRPr>
            </a:pPr>
          </a:p>
          <a:p>
            <a:pPr algn="ctr">
              <a:defRPr sz="1800">
                <a:solidFill>
                  <a:srgbClr val="2F2F2F"/>
                </a:solidFill>
              </a:defRPr>
            </a:pPr>
            <a:r>
              <a:t>📊 Presentation Summary:</a:t>
            </a:r>
          </a:p>
          <a:p>
            <a:pPr algn="ctr">
              <a:defRPr sz="1800">
                <a:solidFill>
                  <a:srgbClr val="2F2F2F"/>
                </a:solidFill>
              </a:defRPr>
            </a:pPr>
            <a:r>
              <a:t>• 1 slides covering how move manager - what</a:t>
            </a:r>
          </a:p>
          <a:p>
            <a:pPr algn="ctr">
              <a:defRPr sz="1800">
                <a:solidFill>
                  <a:srgbClr val="2F2F2F"/>
                </a:solidFill>
              </a:defRPr>
            </a:pPr>
            <a:r>
              <a:t>• Generated from 6,405 words</a:t>
            </a:r>
          </a:p>
          <a:p>
            <a:pPr algn="ctr">
              <a:defRPr sz="1800">
                <a:solidFill>
                  <a:srgbClr val="2F2F2F"/>
                </a:solidFill>
              </a:defRPr>
            </a:pPr>
            <a:r>
              <a:t>• Original video duration: 42.0 minutes</a:t>
            </a:r>
          </a:p>
          <a:p>
            <a:pPr algn="ctr">
              <a:defRPr sz="1800">
                <a:solidFill>
                  <a:srgbClr val="2F2F2F"/>
                </a:solidFill>
              </a:defRPr>
            </a:pPr>
          </a:p>
          <a:p>
            <a:pPr algn="ctr">
              <a:defRPr sz="1800">
                <a:solidFill>
                  <a:srgbClr val="2F2F2F"/>
                </a:solidFill>
              </a:defRPr>
            </a:pPr>
            <a:r>
              <a:t>🎬 Source: YouTube Video Analysis</a:t>
            </a:r>
          </a:p>
          <a:p>
            <a:pPr algn="ctr">
              <a:defRPr sz="1800">
                <a:solidFill>
                  <a:srgbClr val="2F2F2F"/>
                </a:solidFill>
              </a:defRPr>
            </a:pPr>
            <a:r>
              <a:t>📅 Generated: June 05, 2025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